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73" r:id="rId5"/>
    <p:sldId id="269" r:id="rId6"/>
    <p:sldId id="261" r:id="rId7"/>
    <p:sldId id="262" r:id="rId8"/>
    <p:sldId id="259" r:id="rId9"/>
    <p:sldId id="258" r:id="rId10"/>
    <p:sldId id="264" r:id="rId11"/>
    <p:sldId id="265" r:id="rId12"/>
    <p:sldId id="267" r:id="rId13"/>
    <p:sldId id="270" r:id="rId14"/>
    <p:sldId id="272" r:id="rId15"/>
    <p:sldId id="271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733256"/>
            <a:ext cx="5637010" cy="882119"/>
          </a:xfrm>
        </p:spPr>
        <p:txBody>
          <a:bodyPr/>
          <a:lstStyle/>
          <a:p>
            <a:pPr algn="ctr"/>
            <a:r>
              <a:rPr lang="ru-RU" dirty="0" smtClean="0"/>
              <a:t>Виртуальная экскурсия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831535" cy="41044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800-летие </a:t>
            </a:r>
            <a:br>
              <a:rPr lang="ru-RU" dirty="0" smtClean="0"/>
            </a:br>
            <a:r>
              <a:rPr lang="ru-RU" dirty="0" smtClean="0"/>
              <a:t>Нижнего Новгорода – начало нового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331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5892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Канатная дорога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88640"/>
            <a:ext cx="8352928" cy="557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965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Канатная дорога работает с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2012 года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среднем ежедневный пассажиропоток составляет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5 000 чел.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5 лет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канатная дорога перевезла более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9 000 000  чел.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Нижегородская канатная дорога является единственной канатной дорогой в России и Европе с пролетом над водной поверхностью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861,21 м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(официальный рекорд России).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25144"/>
            <a:ext cx="17621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940152" y="5334895"/>
            <a:ext cx="295232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Над какой рекой проходит канатная дорога?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607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88832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Площадь Минина и Пожарского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060848"/>
            <a:ext cx="892899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345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Центральная площадь Нижнего Новгорода — площадь Минина и Пожарского. Сегодня площадь — общественно-культурный центр города, место проведения наиболее значимых торжеств, праздников, военного парада в День Победы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Площадь ведёт к главным достопримечательностям города — Нижегородскому кремлю, Чкаловской лестнице, Верхне-Волжской набережной, от площади отходит одна из старейших улиц города — пешеходная Большая Покровская, с площади отрывается вид на Стрелку и заволжские дали. На площади и в непосредственной близости находятся музеи, несколько памятников.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17621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292080" y="5085184"/>
            <a:ext cx="280831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Расскажите чем знамениты Минин и Пожарский?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4167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Покровка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556792"/>
            <a:ext cx="681675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79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Большая Покровская улица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– одна из главных и самых старых улиц Нижнего Новгорода. Историческая магистраль проложена в Нижегородскому району. Она начинается возле стен древнего кремля, на площади, названной в честь Минина и Пожарского, и ведет на юго-восток мимо площадей Театральная и Горького до площади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Лядова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17621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932040" y="4221088"/>
            <a:ext cx="3744416" cy="16887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Какие памятники находятся на Покровской улице?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34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162880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Благодарим Вас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13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Нижний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Новгород — город с невероятной историей, потрясающим ландшафтом и талантливыми людьми. Здесь встречаются реки Волга и Ока, традиции и технологии, старинная архитектура и современное искусство.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800-летний юбилей Нижнего — только начало нового!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3647876" cy="365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255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Предлагаем вам виртуальную экскурсию по главным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достопримечательностям города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Мы, учащиеся школы имени Валерия Павловича начнём наше путешествие с памятника Чкалову.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5256584" cy="394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483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Памятник Чкалову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484784"/>
            <a:ext cx="3840163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5195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9917" y="33265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высоком берегу Волги у стен кремля стоит памятник, видный издалека. Его заметно и с площади Минина и Пожарского, и с реки… Высокий лётчик в меховой одежде и тёплых унтах смотрит в даль, собираясь в полёт. Это памятник Валерию Павловичу Чкалову.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1763216" cy="132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796136" y="5013176"/>
            <a:ext cx="309634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Рассказать о подвиге великого лётчика.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352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5172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b="0" dirty="0" smtClean="0"/>
              <a:t>Чкаловская лестница</a:t>
            </a:r>
            <a:endParaRPr lang="ru-RU" b="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260648"/>
            <a:ext cx="7632848" cy="508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76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568952" cy="6480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Чкаловская лестница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– архитектурная достопримечательность Нижнего Новгорода. Огромная лестница начинается возле здания медицинской академии у Георгиевской башни кремля, а ее подножье расположено рядом с военным мемориалом Катер «Герой», на берегу Волги. Внешне Чкаловская лестница похожа на гигантскую восьмерку, которую украшают изящные балюстрады, четырехгранные обелиски и барельефы. Она проложена по крутому правобережью реки – Волжскому откосу, между Александровским и Губернаторским садами, соединяя Верхневолжскую и Нижневолжскую набережные.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17621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580112" y="4941168"/>
            <a:ext cx="324036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Сколько ступеней насчитывает чкаловская лестница?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66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813690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Нижегородский Кремль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412776"/>
            <a:ext cx="6912768" cy="5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286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65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Нижегородский кремль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– древняя крепость и одновременно главная историческая достопримечательность Нижнего Новгорода. Удивительное архитектурное сооружение, выдержавшее бесчисленное количество татарских набегов и не сдавшее своих позиций даже в тяжелые времена смуты и войн, было и остается сердцем города вот уже более шестисот лет.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отличие от Московского, Нижегородский кремль не обладает ярко выраженным лоском величия, но именно в его стенах можно ощутить настоящий дух русской старины и прикоснуться к полузабытой истории государства. Расположенная на возвышенности у слияния Волги и Оки, крепость по сей день является официальной резиденцией нижегородского губернатора и мэра города.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76212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012160" y="5373215"/>
            <a:ext cx="2736304" cy="1040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Задание: Что находится на территории Кремля?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66563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195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800-летие  Нижнего Новгорода – начало нового</vt:lpstr>
      <vt:lpstr>Презентация PowerPoint</vt:lpstr>
      <vt:lpstr>Презентация PowerPoint</vt:lpstr>
      <vt:lpstr>Памятник Чкалову</vt:lpstr>
      <vt:lpstr>Презентация PowerPoint</vt:lpstr>
      <vt:lpstr>Чкаловская лестница</vt:lpstr>
      <vt:lpstr>Презентация PowerPoint</vt:lpstr>
      <vt:lpstr>Нижегородский Кремль</vt:lpstr>
      <vt:lpstr>Презентация PowerPoint</vt:lpstr>
      <vt:lpstr>Канатная дорога</vt:lpstr>
      <vt:lpstr>Презентация PowerPoint</vt:lpstr>
      <vt:lpstr>Площадь Минина и Пожарского</vt:lpstr>
      <vt:lpstr>Презентация PowerPoint</vt:lpstr>
      <vt:lpstr>Покровка</vt:lpstr>
      <vt:lpstr>Презентация PowerPoint</vt:lpstr>
      <vt:lpstr>Благодарим Вас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5</cp:revision>
  <dcterms:created xsi:type="dcterms:W3CDTF">2022-03-04T12:25:29Z</dcterms:created>
  <dcterms:modified xsi:type="dcterms:W3CDTF">2022-03-04T13:39:34Z</dcterms:modified>
</cp:coreProperties>
</file>