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66" r:id="rId4"/>
    <p:sldId id="280" r:id="rId5"/>
    <p:sldId id="273" r:id="rId6"/>
    <p:sldId id="274" r:id="rId7"/>
    <p:sldId id="275" r:id="rId8"/>
    <p:sldId id="276" r:id="rId9"/>
    <p:sldId id="281" r:id="rId10"/>
    <p:sldId id="277" r:id="rId11"/>
    <p:sldId id="279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DF4B2"/>
    <a:srgbClr val="A5EC7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-55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3AFC4-8CCE-4F51-BABC-5D976CC37DC6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C2553-4D5B-4525-8A1D-D0A51A2F6B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03543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3AFC4-8CCE-4F51-BABC-5D976CC37DC6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C2553-4D5B-4525-8A1D-D0A51A2F6B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29717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3AFC4-8CCE-4F51-BABC-5D976CC37DC6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C2553-4D5B-4525-8A1D-D0A51A2F6B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86286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3AFC4-8CCE-4F51-BABC-5D976CC37DC6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C2553-4D5B-4525-8A1D-D0A51A2F6B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770505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3AFC4-8CCE-4F51-BABC-5D976CC37DC6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C2553-4D5B-4525-8A1D-D0A51A2F6B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12890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3AFC4-8CCE-4F51-BABC-5D976CC37DC6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C2553-4D5B-4525-8A1D-D0A51A2F6B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412901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3AFC4-8CCE-4F51-BABC-5D976CC37DC6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C2553-4D5B-4525-8A1D-D0A51A2F6B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02688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3AFC4-8CCE-4F51-BABC-5D976CC37DC6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C2553-4D5B-4525-8A1D-D0A51A2F6B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306642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3AFC4-8CCE-4F51-BABC-5D976CC37DC6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C2553-4D5B-4525-8A1D-D0A51A2F6B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96851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3AFC4-8CCE-4F51-BABC-5D976CC37DC6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C2553-4D5B-4525-8A1D-D0A51A2F6B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43728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3AFC4-8CCE-4F51-BABC-5D976CC37DC6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C2553-4D5B-4525-8A1D-D0A51A2F6B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836786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F4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D3AFC4-8CCE-4F51-BABC-5D976CC37DC6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EC2553-4D5B-4525-8A1D-D0A51A2F6B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88101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04977" y="2400251"/>
            <a:ext cx="10774017" cy="2387600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  <a:spcAft>
                <a:spcPts val="1000"/>
              </a:spcAft>
            </a:pPr>
            <a:r>
              <a:rPr lang="ru-RU" sz="4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Маршрут памяти </a:t>
            </a:r>
            <a:b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«Великое наследие – </a:t>
            </a:r>
            <a:b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Великого морского пограничника»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963" t="7773" r="27369" b="12767"/>
          <a:stretch/>
        </p:blipFill>
        <p:spPr>
          <a:xfrm>
            <a:off x="10181271" y="1"/>
            <a:ext cx="2010729" cy="1967948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6742175" y="4492487"/>
            <a:ext cx="425558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Автор: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Романов Александр Юрьевич,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информатики,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ВПК «Пересвет»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42864" y="6054590"/>
            <a:ext cx="12982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50757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963" t="7773" r="27369" b="12767"/>
          <a:stretch/>
        </p:blipFill>
        <p:spPr>
          <a:xfrm>
            <a:off x="10181271" y="1"/>
            <a:ext cx="2010729" cy="1967948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64655" y="347404"/>
            <a:ext cx="10901211" cy="1325563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на Неве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68030" y="5638463"/>
            <a:ext cx="464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Морской корпус Петра Великого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-563945" y="5638463"/>
            <a:ext cx="73798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Морской собор. Кронштадт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41654" y="1977767"/>
            <a:ext cx="5698836" cy="3799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891" y="1940811"/>
            <a:ext cx="5164182" cy="3873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6402022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963" t="7773" r="27369" b="12767"/>
          <a:stretch/>
        </p:blipFill>
        <p:spPr>
          <a:xfrm>
            <a:off x="10181271" y="1"/>
            <a:ext cx="2010729" cy="1967948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64655" y="347404"/>
            <a:ext cx="10901211" cy="1325563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мая 2022 года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1852" y="5874048"/>
            <a:ext cx="55789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«Героическим защитникам Ленинграда»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726" r="14718"/>
          <a:stretch/>
        </p:blipFill>
        <p:spPr>
          <a:xfrm>
            <a:off x="217204" y="1589839"/>
            <a:ext cx="6244017" cy="44486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25853" y="1608315"/>
            <a:ext cx="3289301" cy="43857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5915398" y="5836823"/>
            <a:ext cx="57102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Гирлянда, изготовленная 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воспитанниками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07940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963" t="7773" r="27369" b="12767"/>
          <a:stretch/>
        </p:blipFill>
        <p:spPr>
          <a:xfrm>
            <a:off x="10181271" y="1"/>
            <a:ext cx="2010729" cy="1967948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64655" y="347404"/>
            <a:ext cx="10901211" cy="1325563"/>
          </a:xfrm>
        </p:spPr>
        <p:txBody>
          <a:bodyPr>
            <a:noAutofit/>
          </a:bodyPr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ВПК «Пересвет» -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структурное 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подразделение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НОООВ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«Нижегородский пограничник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89548" y="6253602"/>
            <a:ext cx="7456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Будущие пограничники!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030" y="2087418"/>
            <a:ext cx="6165531" cy="41087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-812723" y="6196167"/>
            <a:ext cx="7456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– часть большой семьи!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26909" y="2092721"/>
            <a:ext cx="5573046" cy="4179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6580468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963" t="7773" r="27369" b="12767"/>
          <a:stretch/>
        </p:blipFill>
        <p:spPr>
          <a:xfrm>
            <a:off x="10181271" y="1"/>
            <a:ext cx="2010729" cy="1967948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385611" y="-288523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738" y="744363"/>
            <a:ext cx="1043940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высоконравственного гражданина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принимающего судьбу Отечества как свою личную, осознающего ответственность за настоящее и будущее своей страны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260" r="8518"/>
          <a:stretch/>
        </p:blipFill>
        <p:spPr>
          <a:xfrm>
            <a:off x="448215" y="2675367"/>
            <a:ext cx="4231491" cy="38015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92800" y="2675367"/>
            <a:ext cx="5622183" cy="37492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1743699" y="6283021"/>
            <a:ext cx="7456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Вступление в ряды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Юнармии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2026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963" t="7773" r="27369" b="12767"/>
          <a:stretch/>
        </p:blipFill>
        <p:spPr>
          <a:xfrm>
            <a:off x="10181271" y="1"/>
            <a:ext cx="2010729" cy="1967948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64655" y="334954"/>
            <a:ext cx="10901211" cy="1325563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ВПК «Пересвет»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68838" y="6027232"/>
            <a:ext cx="7456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Надевание противогазов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655" y="5983727"/>
            <a:ext cx="5812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Огневая подготовка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317"/>
          <a:stretch/>
        </p:blipFill>
        <p:spPr>
          <a:xfrm>
            <a:off x="831273" y="1675139"/>
            <a:ext cx="4146489" cy="45159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111" t="9832"/>
          <a:stretch/>
        </p:blipFill>
        <p:spPr>
          <a:xfrm>
            <a:off x="5207820" y="1675139"/>
            <a:ext cx="5978815" cy="45486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43144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963" t="7773" r="27369" b="12767"/>
          <a:stretch/>
        </p:blipFill>
        <p:spPr>
          <a:xfrm>
            <a:off x="10181271" y="1"/>
            <a:ext cx="2010729" cy="1967948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64655" y="347404"/>
            <a:ext cx="10901211" cy="1325563"/>
          </a:xfrm>
        </p:spPr>
        <p:txBody>
          <a:bodyPr>
            <a:noAutofit/>
          </a:bodyPr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Парк Славы Автозаводского района – Деревня Хатынь – Брестская крепость – сквер имени генерал-майора Ракутина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98784" y="5967279"/>
            <a:ext cx="7456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Иосиф Каминский – символ Хатыни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17449" y="5958620"/>
            <a:ext cx="4396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Чтут память все: и стар, и млад!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781" y="2247682"/>
            <a:ext cx="5698433" cy="37996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0727" y="2259936"/>
            <a:ext cx="5669253" cy="37802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0582076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963" t="7773" r="27369" b="12767"/>
          <a:stretch/>
        </p:blipFill>
        <p:spPr>
          <a:xfrm>
            <a:off x="10181271" y="1"/>
            <a:ext cx="2010729" cy="1967948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64655" y="347404"/>
            <a:ext cx="10901211" cy="1325563"/>
          </a:xfrm>
        </p:spPr>
        <p:txBody>
          <a:bodyPr>
            <a:noAutofit/>
          </a:bodyPr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Парк Славы Автозаводского района – Деревня Хатынь – Брестская крепость – сквер имени генерал-майора Ракутина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1049878" y="6075040"/>
            <a:ext cx="7456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Монумент «Мужество»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485713" y="6027003"/>
            <a:ext cx="73798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стелы «Пограничникам всех поколений посвящается...»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6145" y="1974190"/>
            <a:ext cx="2844732" cy="4267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86032" y="2065588"/>
            <a:ext cx="6179219" cy="41202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5577213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963" t="7773" r="27369" b="12767"/>
          <a:stretch/>
        </p:blipFill>
        <p:spPr>
          <a:xfrm>
            <a:off x="10181271" y="1"/>
            <a:ext cx="2010729" cy="1967948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64655" y="347404"/>
            <a:ext cx="10901211" cy="1325563"/>
          </a:xfrm>
        </p:spPr>
        <p:txBody>
          <a:bodyPr>
            <a:noAutofit/>
          </a:bodyPr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Маршрут Памяти </a:t>
            </a:r>
            <a:b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«Великое наследие – Великого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морского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пограничника»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1049878" y="5862608"/>
            <a:ext cx="7456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«Россия – моя история»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85713" y="5879222"/>
            <a:ext cx="73798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Петр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–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300 лет 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Нижегородской губернии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023" r="19925"/>
          <a:stretch/>
        </p:blipFill>
        <p:spPr>
          <a:xfrm>
            <a:off x="6317675" y="2179995"/>
            <a:ext cx="4184073" cy="38229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172" y="2179995"/>
            <a:ext cx="5155088" cy="38620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9557196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963" t="7773" r="27369" b="12767"/>
          <a:stretch/>
        </p:blipFill>
        <p:spPr>
          <a:xfrm>
            <a:off x="10181271" y="1"/>
            <a:ext cx="2010729" cy="1967948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64655" y="347404"/>
            <a:ext cx="10901211" cy="1325563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на Неве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643249" y="5815222"/>
            <a:ext cx="7456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Сердце Петербурга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04418" y="5862607"/>
            <a:ext cx="73798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Петр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Александр Меншиков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0818" y="1847627"/>
            <a:ext cx="5548644" cy="41614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06899" y="1843452"/>
            <a:ext cx="4174895" cy="41748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9937529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963" t="7773" r="27369" b="12767"/>
          <a:stretch/>
        </p:blipFill>
        <p:spPr>
          <a:xfrm>
            <a:off x="10181271" y="1"/>
            <a:ext cx="2010729" cy="1967948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64655" y="347404"/>
            <a:ext cx="10901211" cy="1325563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на Неве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1056112" y="6122541"/>
            <a:ext cx="7456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Невский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35260" y="6122541"/>
            <a:ext cx="73798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Александро-Невская лавра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9178" y="1658752"/>
            <a:ext cx="2366198" cy="46164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88873" y="2152563"/>
            <a:ext cx="6257342" cy="40721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5806599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5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598</TotalTime>
  <Words>177</Words>
  <Application>Microsoft Office PowerPoint</Application>
  <PresentationFormat>Произвольный</PresentationFormat>
  <Paragraphs>37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 Маршрут памяти  «Великое наследие –  Великого морского пограничника» </vt:lpstr>
      <vt:lpstr>ВПК «Пересвет» -  структурное  подразделение  НОООВ «Нижегородский пограничник» </vt:lpstr>
      <vt:lpstr>Цель</vt:lpstr>
      <vt:lpstr>Деятельность ВПК «Пересвет»</vt:lpstr>
      <vt:lpstr>Парк Славы Автозаводского района – Деревня Хатынь – Брестская крепость – сквер имени генерал-майора Ракутина</vt:lpstr>
      <vt:lpstr>Парк Славы Автозаводского района – Деревня Хатынь – Брестская крепость – сквер имени генерал-майора Ракутина</vt:lpstr>
      <vt:lpstr>Маршрут Памяти  «Великое наследие – Великого  морского пограничника»</vt:lpstr>
      <vt:lpstr>Город на Неве</vt:lpstr>
      <vt:lpstr>Город на Неве</vt:lpstr>
      <vt:lpstr>Город на Неве</vt:lpstr>
      <vt:lpstr>9 мая 2022 года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Директор</cp:lastModifiedBy>
  <cp:revision>51</cp:revision>
  <dcterms:created xsi:type="dcterms:W3CDTF">2021-11-21T16:30:12Z</dcterms:created>
  <dcterms:modified xsi:type="dcterms:W3CDTF">2022-03-03T11:24:28Z</dcterms:modified>
</cp:coreProperties>
</file>