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91" r:id="rId3"/>
    <p:sldId id="292" r:id="rId4"/>
    <p:sldId id="258" r:id="rId5"/>
    <p:sldId id="259" r:id="rId6"/>
    <p:sldId id="260" r:id="rId7"/>
    <p:sldId id="261" r:id="rId8"/>
    <p:sldId id="262" r:id="rId9"/>
    <p:sldId id="263" r:id="rId10"/>
    <p:sldId id="274" r:id="rId11"/>
    <p:sldId id="264" r:id="rId12"/>
    <p:sldId id="266" r:id="rId13"/>
    <p:sldId id="273" r:id="rId14"/>
    <p:sldId id="285" r:id="rId15"/>
    <p:sldId id="290" r:id="rId16"/>
    <p:sldId id="278" r:id="rId17"/>
    <p:sldId id="279" r:id="rId18"/>
    <p:sldId id="280" r:id="rId19"/>
    <p:sldId id="293" r:id="rId20"/>
    <p:sldId id="281" r:id="rId21"/>
    <p:sldId id="282" r:id="rId22"/>
    <p:sldId id="294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5170" autoAdjust="0"/>
  </p:normalViewPr>
  <p:slideViewPr>
    <p:cSldViewPr>
      <p:cViewPr varScale="1">
        <p:scale>
          <a:sx n="51" d="100"/>
          <a:sy n="51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246CD-0022-464C-A66D-96109932F46F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8BBAB-C8C3-41EE-A0E8-643B84EBF8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ln/>
        </p:spPr>
      </p:sp>
      <p:sp>
        <p:nvSpPr>
          <p:cNvPr id="50179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ln/>
        </p:spPr>
      </p:sp>
      <p:sp>
        <p:nvSpPr>
          <p:cNvPr id="5222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0">
              <a:srgbClr val="FFFF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B366C-1392-4FDF-9E9A-DFE528153FFB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3D07A-A7B3-4D2D-9E16-7F8E721F1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242889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ЭКСКУРСИЯ</a:t>
            </a:r>
            <a:r>
              <a:rPr lang="ru-RU" b="1" dirty="0"/>
              <a:t>О ПАМЯТНИКЕ - ОБЕЛИСКЕ ВОЗЛЕ ШКОЛЫ </a:t>
            </a:r>
            <a:r>
              <a:rPr lang="ru-RU" b="1" dirty="0" smtClean="0"/>
              <a:t>№ 12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ПО ПРАВУ ПАМЯТИ.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Работу выполнила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Руководитель школьного музея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«Искорки памяти»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</a:rPr>
              <a:t>Рябкова</a:t>
            </a:r>
            <a:r>
              <a:rPr lang="ru-RU" b="1" dirty="0" smtClean="0">
                <a:solidFill>
                  <a:schemeClr val="tx1"/>
                </a:solidFill>
              </a:rPr>
              <a:t> Е.Л.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канер\DSCN9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85728"/>
            <a:ext cx="728667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Иван Сергеевич </a:t>
            </a:r>
            <a:r>
              <a:rPr lang="ru-RU" i="1" dirty="0" err="1" smtClean="0"/>
              <a:t>Ефременко</a:t>
            </a:r>
            <a:endParaRPr lang="ru-RU" i="1" dirty="0"/>
          </a:p>
        </p:txBody>
      </p:sp>
      <p:pic>
        <p:nvPicPr>
          <p:cNvPr id="5" name="Picture 2" descr="G:\Рябкова ел\флешка\фото_Правдинска\0 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1077232" y="1600200"/>
            <a:ext cx="2798536" cy="4525963"/>
          </a:xfrm>
          <a:prstGeom prst="rect">
            <a:avLst/>
          </a:prstGeom>
          <a:noFill/>
        </p:spPr>
      </p:pic>
      <p:pic>
        <p:nvPicPr>
          <p:cNvPr id="6" name="Picture 2" descr="H:\сканер\DSCN99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5072066" y="164305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Прянишников Борис Александрович</a:t>
            </a:r>
            <a:endParaRPr lang="ru-RU" b="1" dirty="0"/>
          </a:p>
        </p:txBody>
      </p:sp>
      <p:pic>
        <p:nvPicPr>
          <p:cNvPr id="15363" name="Picture 3" descr="H:\сканер\101NIKON\DSCN99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57298"/>
            <a:ext cx="4038600" cy="4857784"/>
          </a:xfrm>
          <a:prstGeom prst="rect">
            <a:avLst/>
          </a:prstGeom>
          <a:noFill/>
        </p:spPr>
      </p:pic>
      <p:pic>
        <p:nvPicPr>
          <p:cNvPr id="8" name="Picture 2" descr="H:\сканер\DSCN9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428736"/>
            <a:ext cx="339447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Новосёлов Леонид</a:t>
            </a:r>
            <a:endParaRPr lang="ru-RU" b="1" dirty="0"/>
          </a:p>
        </p:txBody>
      </p:sp>
      <p:pic>
        <p:nvPicPr>
          <p:cNvPr id="17410" name="Picture 2" descr="H:\сканер\101NIKON\DSCN99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00174"/>
            <a:ext cx="4038600" cy="4357718"/>
          </a:xfrm>
          <a:prstGeom prst="rect">
            <a:avLst/>
          </a:prstGeom>
          <a:noFill/>
        </p:spPr>
      </p:pic>
      <p:pic>
        <p:nvPicPr>
          <p:cNvPr id="6" name="Picture 2" descr="H:\сканер\DSCN99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Воронин Станислав</a:t>
            </a:r>
            <a:endParaRPr lang="ru-RU" b="1" dirty="0"/>
          </a:p>
        </p:txBody>
      </p:sp>
      <p:pic>
        <p:nvPicPr>
          <p:cNvPr id="8194" name="Picture 2" descr="H:\сканер\DSCN99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Александр Дунаев</a:t>
            </a:r>
            <a:endParaRPr lang="ru-RU" b="1" dirty="0"/>
          </a:p>
        </p:txBody>
      </p:sp>
      <p:pic>
        <p:nvPicPr>
          <p:cNvPr id="9218" name="Picture 2" descr="H:\сканер\DSCN99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600200"/>
            <a:ext cx="391181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Преображенский Виктор Николаевич</a:t>
            </a:r>
            <a:endParaRPr lang="ru-RU" b="1" dirty="0"/>
          </a:p>
        </p:txBody>
      </p:sp>
      <p:pic>
        <p:nvPicPr>
          <p:cNvPr id="10242" name="Picture 2" descr="H:\сканер\DSCN9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600200"/>
            <a:ext cx="398325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Матвеев Пётр </a:t>
            </a:r>
            <a:r>
              <a:rPr lang="ru-RU" dirty="0" err="1" smtClean="0"/>
              <a:t>Фролович</a:t>
            </a:r>
            <a:endParaRPr lang="ru-RU" dirty="0"/>
          </a:p>
        </p:txBody>
      </p:sp>
      <p:pic>
        <p:nvPicPr>
          <p:cNvPr id="1026" name="Picture 2" descr="H:\DCIM\112___02\IMG_16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7858180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Цель</a:t>
            </a:r>
            <a:r>
              <a:rPr lang="en-US" b="1" u="sng" dirty="0" smtClean="0"/>
              <a:t> </a:t>
            </a:r>
            <a:r>
              <a:rPr lang="ru-RU" b="1" u="sng" dirty="0" smtClean="0"/>
              <a:t>экскурсии: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1.Знакомство </a:t>
            </a:r>
            <a:r>
              <a:rPr lang="ru-RU" b="1" dirty="0" smtClean="0"/>
              <a:t>с историей памятника - обелиска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возле </a:t>
            </a:r>
            <a:r>
              <a:rPr lang="ru-RU" b="1" dirty="0" smtClean="0"/>
              <a:t>школы.</a:t>
            </a:r>
            <a:br>
              <a:rPr lang="ru-RU" b="1" dirty="0" smtClean="0"/>
            </a:br>
            <a:r>
              <a:rPr lang="ru-RU" b="1" dirty="0" smtClean="0"/>
              <a:t>2.Рассказ о выпускниках школы, имена которых находятся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на </a:t>
            </a:r>
            <a:r>
              <a:rPr lang="ru-RU" b="1" dirty="0" smtClean="0"/>
              <a:t>памятнике - обелиске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Канатаев</a:t>
            </a:r>
            <a:r>
              <a:rPr lang="ru-RU" b="1" dirty="0" smtClean="0"/>
              <a:t> Юрий Григорьевич</a:t>
            </a:r>
            <a:endParaRPr lang="ru-RU" b="1" dirty="0"/>
          </a:p>
        </p:txBody>
      </p:sp>
      <p:pic>
        <p:nvPicPr>
          <p:cNvPr id="11266" name="Picture 2" descr="H:\сканер\DSCN9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600200"/>
            <a:ext cx="376893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Семёнычев Михаил </a:t>
            </a:r>
            <a:r>
              <a:rPr lang="ru-RU" b="1" dirty="0" err="1" smtClean="0"/>
              <a:t>иванович</a:t>
            </a:r>
            <a:endParaRPr lang="ru-RU" b="1" dirty="0"/>
          </a:p>
        </p:txBody>
      </p:sp>
      <p:pic>
        <p:nvPicPr>
          <p:cNvPr id="12290" name="Picture 2" descr="H:\сканер\DSCN99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3840376" cy="4883153"/>
          </a:xfrm>
          <a:prstGeom prst="rect">
            <a:avLst/>
          </a:prstGeom>
          <a:noFill/>
        </p:spPr>
      </p:pic>
      <p:pic>
        <p:nvPicPr>
          <p:cNvPr id="4" name="Picture 2" descr="H:\сканер\101NIKON\DSCN9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857364"/>
            <a:ext cx="374860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Бычков Михаил Михайлович</a:t>
            </a:r>
            <a:endParaRPr lang="ru-RU" b="1" dirty="0"/>
          </a:p>
        </p:txBody>
      </p:sp>
      <p:pic>
        <p:nvPicPr>
          <p:cNvPr id="2050" name="Picture 2" descr="H:\DCIM\112___02\IMG_16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0000" y="2107401"/>
            <a:ext cx="4714910" cy="3643338"/>
          </a:xfrm>
          <a:prstGeom prst="rect">
            <a:avLst/>
          </a:prstGeom>
          <a:noFill/>
        </p:spPr>
      </p:pic>
      <p:pic>
        <p:nvPicPr>
          <p:cNvPr id="2051" name="Picture 3" descr="H:\DCIM\112___02\IMG_16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571612"/>
            <a:ext cx="403860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Горбунов Владимир Иванович</a:t>
            </a:r>
            <a:endParaRPr lang="ru-RU" b="1" dirty="0"/>
          </a:p>
        </p:txBody>
      </p:sp>
      <p:pic>
        <p:nvPicPr>
          <p:cNvPr id="13314" name="Picture 2" descr="H:\сканер\DSCN99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28736"/>
            <a:ext cx="4038600" cy="4786346"/>
          </a:xfrm>
          <a:prstGeom prst="rect">
            <a:avLst/>
          </a:prstGeom>
          <a:noFill/>
        </p:spPr>
      </p:pic>
      <p:pic>
        <p:nvPicPr>
          <p:cNvPr id="13316" name="Picture 4" descr="H:\сканер\DSCN99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:\сканер\DSCN99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5728"/>
            <a:ext cx="4038600" cy="5929354"/>
          </a:xfrm>
          <a:prstGeom prst="rect">
            <a:avLst/>
          </a:prstGeom>
          <a:noFill/>
        </p:spPr>
      </p:pic>
      <p:pic>
        <p:nvPicPr>
          <p:cNvPr id="14339" name="Picture 3" descr="H:\сканер\DSCN99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285728"/>
            <a:ext cx="3394472" cy="5840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7229500" cy="5786478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b="1" u="sng" dirty="0" smtClean="0"/>
              <a:t>Задачи экскурсии: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</a:t>
            </a:r>
            <a:r>
              <a:rPr lang="ru-RU" b="1" dirty="0" smtClean="0"/>
              <a:t>. Воспитать любовь к своей «малой родине»,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гордость </a:t>
            </a:r>
            <a:r>
              <a:rPr lang="ru-RU" b="1" dirty="0" smtClean="0"/>
              <a:t>за свою </a:t>
            </a:r>
            <a:r>
              <a:rPr lang="ru-RU" b="1" dirty="0" smtClean="0"/>
              <a:t>школу.</a:t>
            </a:r>
            <a:br>
              <a:rPr lang="ru-RU" b="1" dirty="0" smtClean="0"/>
            </a:br>
            <a:r>
              <a:rPr lang="ru-RU" b="1" dirty="0" smtClean="0"/>
              <a:t>2</a:t>
            </a:r>
            <a:r>
              <a:rPr lang="ru-RU" b="1" dirty="0" smtClean="0"/>
              <a:t>. Показать истоки, формирующие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характер  </a:t>
            </a:r>
            <a:r>
              <a:rPr lang="ru-RU" b="1" dirty="0" smtClean="0"/>
              <a:t>человека.</a:t>
            </a:r>
            <a:br>
              <a:rPr lang="ru-RU" b="1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463"/>
            <a:ext cx="9144000" cy="685800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301625" y="228600"/>
            <a:ext cx="8540750" cy="838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Первый выпуск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143000"/>
            <a:ext cx="7620000" cy="535783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Руководитель клуба «Глобус»</a:t>
            </a:r>
            <a:br>
              <a:rPr lang="ru-RU" b="1" dirty="0" smtClean="0"/>
            </a:br>
            <a:r>
              <a:rPr lang="ru-RU" b="1" dirty="0" smtClean="0"/>
              <a:t>Нина Семёновна </a:t>
            </a:r>
            <a:r>
              <a:rPr lang="ru-RU" b="1" dirty="0" err="1" smtClean="0"/>
              <a:t>Кирюхова</a:t>
            </a:r>
            <a:endParaRPr lang="ru-RU" b="1" dirty="0"/>
          </a:p>
        </p:txBody>
      </p:sp>
      <p:pic>
        <p:nvPicPr>
          <p:cNvPr id="1026" name="Picture 2" descr="Кирюхова Н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428736"/>
            <a:ext cx="3648075" cy="500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3581400" y="6324600"/>
            <a:ext cx="5410200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 anchorCtr="1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Принятие обязательств дружины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0" y="3962400"/>
            <a:ext cx="2971800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ts val="700"/>
              </a:spcBef>
              <a:buClrTx/>
              <a:buSzPct val="8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Сбор отряда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52400"/>
            <a:ext cx="4953000" cy="3714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3622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65</Words>
  <Application>Microsoft Office PowerPoint</Application>
  <PresentationFormat>Экран (4:3)</PresentationFormat>
  <Paragraphs>22</Paragraphs>
  <Slides>24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ЭКСКУРСИЯО ПАМЯТНИКЕ - ОБЕЛИСКЕ ВОЗЛЕ ШКОЛЫ № 12 ПО ПРАВУ ПАМЯТИ. </vt:lpstr>
      <vt:lpstr>Цель экскурсии:  1.Знакомство с историей памятника - обелиска  возле школы. 2.Рассказ о выпускниках школы, имена которых находятся  на памятнике - обелиске. </vt:lpstr>
      <vt:lpstr> Задачи экскурсии:  1. Воспитать любовь к своей «малой родине»,  гордость за свою школу. 2. Показать истоки, формирующие  характер  человека.   </vt:lpstr>
      <vt:lpstr>Слайд 4</vt:lpstr>
      <vt:lpstr>Слайд 5</vt:lpstr>
      <vt:lpstr>Слайд 6</vt:lpstr>
      <vt:lpstr>Слайд 7</vt:lpstr>
      <vt:lpstr>Руководитель клуба «Глобус» Нина Семёновна Кирюхова</vt:lpstr>
      <vt:lpstr>Слайд 9</vt:lpstr>
      <vt:lpstr>Слайд 10</vt:lpstr>
      <vt:lpstr>Слайд 11</vt:lpstr>
      <vt:lpstr>Слайд 12</vt:lpstr>
      <vt:lpstr>Иван Сергеевич Ефременко</vt:lpstr>
      <vt:lpstr>Прянишников Борис Александрович</vt:lpstr>
      <vt:lpstr>Новосёлов Леонид</vt:lpstr>
      <vt:lpstr>Воронин Станислав</vt:lpstr>
      <vt:lpstr>Александр Дунаев</vt:lpstr>
      <vt:lpstr>Преображенский Виктор Николаевич</vt:lpstr>
      <vt:lpstr>Матвеев Пётр Фролович</vt:lpstr>
      <vt:lpstr>Канатаев Юрий Григорьевич</vt:lpstr>
      <vt:lpstr>Семёнычев Михаил иванович</vt:lpstr>
      <vt:lpstr>Бычков Михаил Михайлович</vt:lpstr>
      <vt:lpstr>Горбунов Владимир Иванович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ЭКСКУРСИЯО ПАМЯТНИКЕ - ОБЕЛИСКЕ ВОЗЛЕ ШКОЛЫ № 12 ПО ПРАВУ ПАМЯТИ. </dc:title>
  <dc:creator>Рябкова ЕЛ</dc:creator>
  <cp:lastModifiedBy>Рябкова ЕЛ</cp:lastModifiedBy>
  <cp:revision>10</cp:revision>
  <dcterms:created xsi:type="dcterms:W3CDTF">2015-02-06T18:09:40Z</dcterms:created>
  <dcterms:modified xsi:type="dcterms:W3CDTF">2015-02-15T16:52:26Z</dcterms:modified>
</cp:coreProperties>
</file>