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60" r:id="rId3"/>
    <p:sldId id="264" r:id="rId4"/>
    <p:sldId id="257" r:id="rId5"/>
    <p:sldId id="258" r:id="rId6"/>
    <p:sldId id="259" r:id="rId7"/>
    <p:sldId id="265" r:id="rId8"/>
    <p:sldId id="261" r:id="rId9"/>
    <p:sldId id="263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014" y="-6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B2B24-93AE-444E-A204-5BF12E7534A7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CD94-3344-4140-9F14-B4B5948B8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B2B24-93AE-444E-A204-5BF12E7534A7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CD94-3344-4140-9F14-B4B5948B8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B2B24-93AE-444E-A204-5BF12E7534A7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CD94-3344-4140-9F14-B4B5948B8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B2B24-93AE-444E-A204-5BF12E7534A7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CD94-3344-4140-9F14-B4B5948B8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B2B24-93AE-444E-A204-5BF12E7534A7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CD94-3344-4140-9F14-B4B5948B8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B2B24-93AE-444E-A204-5BF12E7534A7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CD94-3344-4140-9F14-B4B5948B8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B2B24-93AE-444E-A204-5BF12E7534A7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CD94-3344-4140-9F14-B4B5948B8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B2B24-93AE-444E-A204-5BF12E7534A7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CD94-3344-4140-9F14-B4B5948B8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B2B24-93AE-444E-A204-5BF12E7534A7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CD94-3344-4140-9F14-B4B5948B8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B2B24-93AE-444E-A204-5BF12E7534A7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CD94-3344-4140-9F14-B4B5948B8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B2B24-93AE-444E-A204-5BF12E7534A7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52ACD94-3344-4140-9F14-B4B5948B85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A2B2B24-93AE-444E-A204-5BF12E7534A7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52ACD94-3344-4140-9F14-B4B5948B854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L:\&#1074;&#1099;&#1089;&#1090;&#1091;&#1087;&#1083;&#1077;&#1085;&#1080;&#1077;\klassicheskaya_muzyka.mp3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851648" cy="55720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Проектная деятельность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500306"/>
            <a:ext cx="7854696" cy="2928958"/>
          </a:xfrm>
        </p:spPr>
        <p:txBody>
          <a:bodyPr/>
          <a:lstStyle/>
          <a:p>
            <a:pPr algn="ctr"/>
            <a:r>
              <a:rPr lang="ru-RU" dirty="0" smtClean="0"/>
              <a:t>Тема выступления: « Деятели храма Воскресения Христова п. Неклюдово Борского района на рубеже ХIХ - ХХ веков </a:t>
            </a:r>
            <a:r>
              <a:rPr lang="ru-RU" dirty="0" smtClean="0"/>
              <a:t>»</a:t>
            </a:r>
          </a:p>
          <a:p>
            <a:pPr algn="ctr"/>
            <a:r>
              <a:rPr lang="ru-RU" sz="1400" dirty="0" smtClean="0"/>
              <a:t>                                                                                               </a:t>
            </a:r>
          </a:p>
          <a:p>
            <a:pPr algn="ctr"/>
            <a:r>
              <a:rPr lang="ru-RU" sz="1400" dirty="0" smtClean="0"/>
              <a:t> </a:t>
            </a:r>
            <a:r>
              <a:rPr lang="ru-RU" sz="1400" dirty="0" smtClean="0"/>
              <a:t>                                                                                                  Подготовила: </a:t>
            </a:r>
          </a:p>
          <a:p>
            <a:pPr algn="ctr"/>
            <a:r>
              <a:rPr lang="ru-RU" sz="1400" dirty="0" smtClean="0"/>
              <a:t>                                                                                                       </a:t>
            </a:r>
            <a:r>
              <a:rPr lang="ru-RU" sz="1400" dirty="0" err="1" smtClean="0"/>
              <a:t>Стоянович</a:t>
            </a:r>
            <a:r>
              <a:rPr lang="ru-RU" sz="1400" dirty="0" smtClean="0"/>
              <a:t> Ляна</a:t>
            </a:r>
          </a:p>
          <a:p>
            <a:pPr algn="ctr"/>
            <a:r>
              <a:rPr lang="ru-RU" sz="1400" dirty="0" smtClean="0"/>
              <a:t>                                                                                                         МБОУ СОШ № 12</a:t>
            </a:r>
            <a:endParaRPr lang="ru-RU" sz="1400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928926" y="6000768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14 февраля 2013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y_ae916f7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428604"/>
            <a:ext cx="8358246" cy="626609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y_0e9749a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428604"/>
            <a:ext cx="8572560" cy="64267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95996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Monotype Corsiva" pitchFamily="66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r>
              <a:rPr lang="ru-RU" sz="2800" dirty="0" smtClean="0">
                <a:latin typeface="Monotype Corsiva" pitchFamily="66" charset="0"/>
                <a:cs typeface="Times New Roman" pitchFamily="18" charset="0"/>
              </a:rPr>
              <a:t>   В наши дни здесь снежок и вокруг красота.</a:t>
            </a:r>
            <a:br>
              <a:rPr lang="ru-RU" sz="28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2800" dirty="0" smtClean="0">
                <a:latin typeface="Monotype Corsiva" pitchFamily="66" charset="0"/>
                <a:cs typeface="Times New Roman" pitchFamily="18" charset="0"/>
              </a:rPr>
              <a:t>Здесь нигде не написаны списки имен,</a:t>
            </a:r>
            <a:br>
              <a:rPr lang="ru-RU" sz="28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2800" dirty="0" smtClean="0">
                <a:latin typeface="Monotype Corsiva" pitchFamily="66" charset="0"/>
                <a:cs typeface="Times New Roman" pitchFamily="18" charset="0"/>
              </a:rPr>
              <a:t>Тех кто умер за Веру, погиб за Христа,</a:t>
            </a:r>
            <a:br>
              <a:rPr lang="ru-RU" sz="28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2800" dirty="0" smtClean="0">
                <a:latin typeface="Monotype Corsiva" pitchFamily="66" charset="0"/>
                <a:cs typeface="Times New Roman" pitchFamily="18" charset="0"/>
              </a:rPr>
              <a:t>Отдавая ему свой последний поклон.</a:t>
            </a:r>
            <a:br>
              <a:rPr lang="ru-RU" sz="28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2800" dirty="0" smtClean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2800" dirty="0" smtClean="0">
                <a:latin typeface="Monotype Corsiva" pitchFamily="66" charset="0"/>
                <a:cs typeface="Times New Roman" pitchFamily="18" charset="0"/>
              </a:rPr>
              <a:t>Здесь гвоздика лежала на белом снегу,</a:t>
            </a:r>
            <a:br>
              <a:rPr lang="ru-RU" sz="28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2800" dirty="0" smtClean="0">
                <a:latin typeface="Monotype Corsiva" pitchFamily="66" charset="0"/>
                <a:cs typeface="Times New Roman" pitchFamily="18" charset="0"/>
              </a:rPr>
              <a:t>Словно память тех слов, что нельзя позабыть:</a:t>
            </a:r>
            <a:br>
              <a:rPr lang="ru-RU" sz="28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2800" dirty="0" smtClean="0">
                <a:latin typeface="Monotype Corsiva" pitchFamily="66" charset="0"/>
                <a:cs typeface="Times New Roman" pitchFamily="18" charset="0"/>
              </a:rPr>
              <a:t>"Расстреляйте, но Бога предать не смогу"</a:t>
            </a:r>
            <a:br>
              <a:rPr lang="ru-RU" sz="28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2800" dirty="0" smtClean="0">
                <a:latin typeface="Monotype Corsiva" pitchFamily="66" charset="0"/>
                <a:cs typeface="Times New Roman" pitchFamily="18" charset="0"/>
              </a:rPr>
              <a:t>Умирали здесь те, кто хотел еще жить.</a:t>
            </a:r>
            <a:br>
              <a:rPr lang="ru-RU" sz="2800" dirty="0" smtClean="0">
                <a:latin typeface="Monotype Corsiva" pitchFamily="66" charset="0"/>
                <a:cs typeface="Times New Roman" pitchFamily="18" charset="0"/>
              </a:rPr>
            </a:br>
            <a:endParaRPr lang="ru-RU" sz="2800" dirty="0" smtClean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4" name="klassicheskaya_muzy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500034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4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dekret-“ob-otdelenii-tserkvi-ot-gosudarstv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357166"/>
            <a:ext cx="6362447" cy="4071966"/>
          </a:xfrm>
        </p:spPr>
      </p:pic>
      <p:pic>
        <p:nvPicPr>
          <p:cNvPr id="7" name="Рисунок 6" descr="post-4802-117183755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2150" y="2428868"/>
            <a:ext cx="3321849" cy="4429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001201336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285728"/>
            <a:ext cx="8429684" cy="63222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Фото019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285728"/>
            <a:ext cx="8429684" cy="63222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x_4975fcb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14290"/>
            <a:ext cx="8572560" cy="637584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001201336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357167"/>
            <a:ext cx="8405870" cy="630440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704088"/>
            <a:ext cx="3400420" cy="438896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О. Павел Григорьевич  Туркин ( Савельев)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70120133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4786346" cy="6572272"/>
          </a:xfrm>
        </p:spPr>
      </p:pic>
      <p:pic>
        <p:nvPicPr>
          <p:cNvPr id="6" name="Рисунок 5" descr="270120133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1142984"/>
            <a:ext cx="4071934" cy="5715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70120133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428604"/>
            <a:ext cx="4643470" cy="61912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одержимое 3" descr="270120133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500042"/>
            <a:ext cx="4447016" cy="5929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</TotalTime>
  <Words>57</Words>
  <Application>Microsoft Office PowerPoint</Application>
  <PresentationFormat>Экран (4:3)</PresentationFormat>
  <Paragraphs>10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Проектная деятельность</vt:lpstr>
      <vt:lpstr>Слайд 2</vt:lpstr>
      <vt:lpstr>Слайд 3</vt:lpstr>
      <vt:lpstr>Слайд 4</vt:lpstr>
      <vt:lpstr>Слайд 5</vt:lpstr>
      <vt:lpstr>Слайд 6</vt:lpstr>
      <vt:lpstr>Слайд 7</vt:lpstr>
      <vt:lpstr>О. Павел Григорьевич  Туркин ( Савельев) 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Сретенские епархиальные детские чтения</dc:title>
  <dc:creator>история</dc:creator>
  <cp:lastModifiedBy>Екатерина</cp:lastModifiedBy>
  <cp:revision>10</cp:revision>
  <dcterms:created xsi:type="dcterms:W3CDTF">2013-02-09T10:10:03Z</dcterms:created>
  <dcterms:modified xsi:type="dcterms:W3CDTF">2013-01-31T09:03:41Z</dcterms:modified>
</cp:coreProperties>
</file>